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3882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600319" y="8598552"/>
            <a:ext cx="13839165" cy="1311430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Introduction</a:t>
            </a:r>
            <a:endParaRPr kumimoji="0" lang="ko-KR" altLang="en-US" sz="8485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38101" y="9847765"/>
            <a:ext cx="26904245" cy="330593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marR="0" lvl="0" indent="-5715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2.4GHz 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대역에서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동작하는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Gain 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및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NF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가 개선된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주파수 </a:t>
            </a:r>
            <a:r>
              <a:rPr kumimoji="0" lang="ko-KR" altLang="en-US" sz="4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혼합기에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대하여 연구하였다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. </a:t>
            </a: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571500" marR="0" lvl="0" indent="-5715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기존의 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Current</a:t>
            </a:r>
            <a:r>
              <a:rPr kumimoji="0" lang="en-US" altLang="ko-KR" sz="4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bleeding </a:t>
            </a:r>
            <a:r>
              <a:rPr kumimoji="0" lang="ko-KR" altLang="en-US" sz="4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단을 이득 증폭기로 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대체하여 이득을 증가 시킬 수 있고 기존의 전류 </a:t>
            </a:r>
            <a:r>
              <a:rPr lang="ko-KR" altLang="en-US" sz="4800" kern="0" dirty="0" err="1" smtClean="0">
                <a:solidFill>
                  <a:prstClr val="black"/>
                </a:solidFill>
                <a:latin typeface="맑은 고딕" panose="020B0503020000020004" pitchFamily="50" charset="-127"/>
              </a:rPr>
              <a:t>블리딩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기법까지 동시에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사용할 수 있게 함으로써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주파수 </a:t>
            </a:r>
            <a:r>
              <a:rPr lang="ko-KR" altLang="en-US" sz="4800" kern="0" dirty="0" err="1" smtClean="0">
                <a:solidFill>
                  <a:prstClr val="black"/>
                </a:solidFill>
                <a:latin typeface="맑은 고딕" panose="020B0503020000020004" pitchFamily="50" charset="-127"/>
              </a:rPr>
              <a:t>혼합기의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이득 증가와 </a:t>
            </a:r>
            <a:r>
              <a:rPr lang="ko-KR" altLang="en-US" sz="4800" kern="0" dirty="0" err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잡음지수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감소와 저전력을 동시에 해결 할 수 있게 하였다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638101" y="13479731"/>
            <a:ext cx="13801383" cy="1401499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Circuit Design</a:t>
            </a:r>
            <a:endParaRPr kumimoji="0" lang="ko-KR" altLang="en-US" sz="8485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7" name="Text Box 190"/>
          <p:cNvSpPr txBox="1">
            <a:spLocks noChangeArrowheads="1"/>
          </p:cNvSpPr>
          <p:nvPr/>
        </p:nvSpPr>
        <p:spPr bwMode="auto">
          <a:xfrm>
            <a:off x="1638101" y="14756059"/>
            <a:ext cx="26904245" cy="8568911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kern="0" dirty="0">
              <a:solidFill>
                <a:prstClr val="black"/>
              </a:solidFill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R="0" lvl="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ko-KR" sz="4800" kern="0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R="0" lvl="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5866923" y="23706024"/>
            <a:ext cx="12585355" cy="1401499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Chip Photo</a:t>
            </a:r>
            <a:endParaRPr kumimoji="0" lang="ko-KR" altLang="en-US" sz="8485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1" name="Text Box 190"/>
          <p:cNvSpPr txBox="1">
            <a:spLocks noChangeArrowheads="1"/>
          </p:cNvSpPr>
          <p:nvPr/>
        </p:nvSpPr>
        <p:spPr bwMode="auto">
          <a:xfrm>
            <a:off x="15866924" y="24963325"/>
            <a:ext cx="12585355" cy="9122909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ko-KR" sz="1000" kern="0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IDEC MPW 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삼성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65nm 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공정을 이용하여 제작한 제안된 믹서의 칩 사진이다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.</a:t>
            </a: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638101" y="23706025"/>
            <a:ext cx="13839164" cy="1401499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Result</a:t>
            </a:r>
            <a:endParaRPr kumimoji="0" lang="ko-KR" altLang="en-US" sz="8485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3" name="Text Box 190"/>
          <p:cNvSpPr txBox="1">
            <a:spLocks noChangeArrowheads="1"/>
          </p:cNvSpPr>
          <p:nvPr/>
        </p:nvSpPr>
        <p:spPr bwMode="auto">
          <a:xfrm>
            <a:off x="1638101" y="24925225"/>
            <a:ext cx="13839164" cy="921524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ko-KR" sz="4800" kern="0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제안된 믹서의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Gain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의 결과 이다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기존의 믹서보다 개선된 것을 확인 할 수 있다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</a:t>
            </a:r>
            <a:r>
              <a:rPr kumimoji="0" lang="ko-KR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</a:t>
            </a:r>
            <a:endParaRPr kumimoji="0" lang="en-US" altLang="ko-K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580833" y="34641081"/>
            <a:ext cx="13839164" cy="1401499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Conculsion</a:t>
            </a:r>
            <a:endParaRPr kumimoji="0" lang="ko-KR" altLang="en-US" sz="8485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5" name="Text Box 190"/>
          <p:cNvSpPr txBox="1">
            <a:spLocks noChangeArrowheads="1"/>
          </p:cNvSpPr>
          <p:nvPr/>
        </p:nvSpPr>
        <p:spPr bwMode="auto">
          <a:xfrm>
            <a:off x="1577530" y="35943527"/>
            <a:ext cx="26904245" cy="182860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5800" marR="0" lvl="0" indent="-6858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입력 주파수가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2.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4 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GHz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에서 변환 이득 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14 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dB, IF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주파수에서의 잡음 지수 </a:t>
            </a:r>
            <a:r>
              <a:rPr lang="en-US" altLang="ko-KR" sz="4800" kern="0" noProof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7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.2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dB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, IIP3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가 </a:t>
            </a:r>
            <a:endParaRPr kumimoji="0" lang="en-US" altLang="ko-KR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R="0" lvl="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 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-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15.89dBm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을 가졌고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,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회로 전제의 전력 소모는 </a:t>
            </a:r>
            <a:r>
              <a:rPr lang="en-US" altLang="ko-KR" sz="4800" kern="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3.82</a:t>
            </a:r>
            <a:r>
              <a:rPr kumimoji="0" lang="en-US" altLang="ko-KR" sz="4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mW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이다</a:t>
            </a:r>
            <a:r>
              <a:rPr kumimoji="0" lang="en-US" altLang="ko-K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.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852384" y="6123723"/>
            <a:ext cx="15135225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방성현</a:t>
            </a:r>
            <a:r>
              <a:rPr kumimoji="0" lang="en-US" altLang="ko-KR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ko-KR" altLang="en-US" sz="4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임창우</a:t>
            </a:r>
            <a:r>
              <a:rPr kumimoji="0" lang="en-US" altLang="ko-KR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ko-KR" altLang="en-US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윤태열</a:t>
            </a:r>
            <a:endParaRPr kumimoji="0" lang="en-US" altLang="ko-KR" sz="4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Department of Electronic and Computer Engineering, </a:t>
            </a:r>
            <a:r>
              <a:rPr kumimoji="0" lang="en-US" altLang="ko-KR" sz="4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Hanyang</a:t>
            </a:r>
            <a:r>
              <a:rPr kumimoji="0" lang="en-US" altLang="ko-KR" sz="4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  <a:endParaRPr kumimoji="0" lang="en-US" altLang="ko-KR" sz="4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551336" y="38260592"/>
            <a:ext cx="13868661" cy="1139310"/>
          </a:xfrm>
          <a:prstGeom prst="roundRect">
            <a:avLst>
              <a:gd name="adj" fmla="val 22052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600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Acknowledgements</a:t>
            </a:r>
            <a:endParaRPr kumimoji="0" lang="ko-KR" altLang="en-US" sz="6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8" name="Text Box 190"/>
          <p:cNvSpPr txBox="1">
            <a:spLocks noChangeArrowheads="1"/>
          </p:cNvSpPr>
          <p:nvPr/>
        </p:nvSpPr>
        <p:spPr bwMode="auto">
          <a:xfrm>
            <a:off x="1548033" y="39280183"/>
            <a:ext cx="26904245" cy="84372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3200" b="1" dirty="0">
                <a:solidFill>
                  <a:srgbClr val="323232"/>
                </a:solidFill>
                <a:latin typeface="Arial" panose="020B0604020202020204" pitchFamily="34" charset="0"/>
              </a:rPr>
              <a:t>The chip fabrication and EDA tool were supported by the IC Design Education Center(IDEC), Korea.</a:t>
            </a:r>
            <a:endParaRPr lang="ko-KR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30" name="Text Box 122"/>
          <p:cNvSpPr txBox="1">
            <a:spLocks noChangeArrowheads="1"/>
          </p:cNvSpPr>
          <p:nvPr/>
        </p:nvSpPr>
        <p:spPr bwMode="auto">
          <a:xfrm>
            <a:off x="4918714" y="3188920"/>
            <a:ext cx="21117102" cy="321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latinLnBrk="0" hangingPunct="1"/>
            <a:r>
              <a:rPr lang="en-US" sz="7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Performance Mixer Using </a:t>
            </a:r>
            <a:r>
              <a:rPr lang="en-US" sz="7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en-US" sz="7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reusing technique</a:t>
            </a:r>
            <a:endParaRPr lang="en-US" sz="7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144" y="25468343"/>
            <a:ext cx="8919120" cy="6719415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782" y="25230895"/>
            <a:ext cx="7518034" cy="6707606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368" y="14974354"/>
            <a:ext cx="5677504" cy="7642269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036" y="15596093"/>
            <a:ext cx="5510630" cy="700092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5866923" y="16604257"/>
            <a:ext cx="124008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ko-KR" altLang="en-US" sz="4800" dirty="0" smtClean="0"/>
              <a:t>왼쪽 그림은 </a:t>
            </a:r>
            <a:r>
              <a:rPr lang="en-US" altLang="ko-KR" sz="4800" dirty="0" smtClean="0"/>
              <a:t>Current Reusing LNA</a:t>
            </a:r>
            <a:r>
              <a:rPr lang="ko-KR" altLang="en-US" sz="4800" dirty="0" smtClean="0"/>
              <a:t>로 전류를 재사용하여  이를 통해 </a:t>
            </a:r>
            <a:r>
              <a:rPr lang="en-US" altLang="ko-KR" sz="4800" dirty="0"/>
              <a:t>g</a:t>
            </a:r>
            <a:r>
              <a:rPr lang="en-US" altLang="ko-KR" sz="4800" dirty="0" smtClean="0"/>
              <a:t>m</a:t>
            </a:r>
            <a:r>
              <a:rPr lang="ko-KR" altLang="en-US" sz="4800" dirty="0" smtClean="0"/>
              <a:t>을 증가시켜서 </a:t>
            </a:r>
            <a:r>
              <a:rPr lang="en-US" altLang="ko-KR" sz="4800" dirty="0" smtClean="0"/>
              <a:t>Gain</a:t>
            </a:r>
            <a:r>
              <a:rPr lang="ko-KR" altLang="en-US" sz="4800" dirty="0" smtClean="0"/>
              <a:t>또한 증가 시킬 수 있는 구조이다</a:t>
            </a:r>
            <a:r>
              <a:rPr lang="en-US" altLang="ko-KR" sz="4800" dirty="0" smtClean="0"/>
              <a:t>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endParaRPr lang="en-US" altLang="ko-KR" sz="4800" dirty="0"/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altLang="ko-KR" sz="4800" dirty="0" smtClean="0"/>
              <a:t>Mixer</a:t>
            </a:r>
            <a:r>
              <a:rPr lang="ko-KR" altLang="en-US" sz="4800" dirty="0" smtClean="0"/>
              <a:t>의 경우에도 </a:t>
            </a:r>
            <a:r>
              <a:rPr lang="en-US" altLang="ko-KR" sz="4800" dirty="0" smtClean="0"/>
              <a:t>Current bleeding </a:t>
            </a:r>
            <a:r>
              <a:rPr lang="ko-KR" altLang="en-US" sz="4800" dirty="0" smtClean="0"/>
              <a:t>기법이 존재하는데 위와 같은 방법을 사용하여  </a:t>
            </a:r>
            <a:r>
              <a:rPr lang="en-US" altLang="ko-KR" sz="4800" dirty="0" smtClean="0"/>
              <a:t>Gain</a:t>
            </a:r>
            <a:r>
              <a:rPr lang="ko-KR" altLang="en-US" sz="4800" dirty="0" smtClean="0"/>
              <a:t>을 증가시킬 수 있다</a:t>
            </a:r>
            <a:r>
              <a:rPr lang="en-US" altLang="ko-KR" sz="4800" dirty="0" smtClean="0"/>
              <a:t>. 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endParaRPr lang="en-US" altLang="ko-KR" sz="4800" dirty="0" smtClean="0"/>
          </a:p>
          <a:p>
            <a:r>
              <a:rPr lang="ko-KR" altLang="en-US" sz="4800" dirty="0" smtClean="0"/>
              <a:t> 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194</Words>
  <Application>Microsoft Office PowerPoint</Application>
  <PresentationFormat>사용자 지정</PresentationFormat>
  <Paragraphs>58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방성현</cp:lastModifiedBy>
  <cp:revision>21</cp:revision>
  <cp:lastPrinted>2020-04-16T08:13:47Z</cp:lastPrinted>
  <dcterms:created xsi:type="dcterms:W3CDTF">2018-03-08T06:02:33Z</dcterms:created>
  <dcterms:modified xsi:type="dcterms:W3CDTF">2020-04-16T08:23:19Z</dcterms:modified>
</cp:coreProperties>
</file>